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3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DA6FC99-B1FB-4183-8E5E-351EB513EB8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562DF25-DE9D-4FD6-82F5-8540B18C2B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12510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Markets &amp; Consumption Equality:</a:t>
            </a:r>
            <a:br>
              <a:rPr lang="en-US" dirty="0" smtClean="0"/>
            </a:br>
            <a:r>
              <a:rPr lang="en-US" dirty="0" smtClean="0"/>
              <a:t>1 % of 1980s v. 99% of 2000s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600200"/>
            <a:ext cx="4495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5350" y="1600200"/>
            <a:ext cx="443865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5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Module</vt:lpstr>
      <vt:lpstr>Slide 1</vt:lpstr>
      <vt:lpstr>Markets &amp; Consumption Equality: 1 % of 1980s v. 99% of 2000s</vt:lpstr>
    </vt:vector>
  </TitlesOfParts>
  <Company>Western Kentucky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Network and Computing Support</dc:creator>
  <cp:lastModifiedBy>Network and Computing Support</cp:lastModifiedBy>
  <cp:revision>3</cp:revision>
  <dcterms:created xsi:type="dcterms:W3CDTF">2012-01-23T19:31:52Z</dcterms:created>
  <dcterms:modified xsi:type="dcterms:W3CDTF">2012-01-23T19:38:27Z</dcterms:modified>
</cp:coreProperties>
</file>